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20B0604020202020204" charset="0"/>
      <p:regular r:id="rId12"/>
    </p:embeddedFont>
    <p:embeddedFont>
      <p:font typeface="Heebo Light" panose="020B0604020202020204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0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rdindia.in/journal/_ijraet/pdf/vol1/_iss" TargetMode="External"/><Relationship Id="rId3" Type="http://schemas.openxmlformats.org/officeDocument/2006/relationships/hyperlink" Target="https://www.youtube.com/watch?v=Z1RJmh\_Oqe" TargetMode="External"/><Relationship Id="rId7" Type="http://schemas.openxmlformats.org/officeDocument/2006/relationships/hyperlink" Target="https://ijates.com/images/short_pdf/1396953085_%20P31%20-36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electronicshub.org/embedded" TargetMode="External"/><Relationship Id="rId5" Type="http://schemas.openxmlformats.org/officeDocument/2006/relationships/hyperlink" Target="https://embetronicx.com/tutorials/microcontrollers" TargetMode="External"/><Relationship Id="rId4" Type="http://schemas.openxmlformats.org/officeDocument/2006/relationships/hyperlink" Target="https://mongoose.ws/reference-projec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348" y="285742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 Web Server on LPC2148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299216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5068" y="5254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5069" y="5861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Swaminath B - 225807064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979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Anirudh Nishtala - 225807128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34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Rishiraj Kumar - 225807062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711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Sumedh Prabhudesai - 225807036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4"/>
            <a:ext cx="9144000" cy="1400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5311" y="1442849"/>
            <a:ext cx="698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Department of Electronics and Communication Engineering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248733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 Web Server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4707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aims to create a compact and efficient embedded web server, leveraging the capabilities of the LPC2148 microcontroller.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248733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Transmission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ENC28J60 Ethernet module facilitates smooth and reliable data transmission between the server and a remote user interface.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637133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3044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Simulation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is designed to simulate real-time data, replicating the behavior of industrial or electronic equipment for testing and analysis.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3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86745"/>
            <a:ext cx="3075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web server provides a user interface for continuous monitoring of simulated sensor data, replicating real-world conditions.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leverages data analytics to predict potential failures in the simulated equipment based on real-time data trends.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030" y="637580"/>
            <a:ext cx="4753213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 Achieved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12944" y="1505307"/>
            <a:ext cx="22860" cy="6086594"/>
          </a:xfrm>
          <a:prstGeom prst="roundRect">
            <a:avLst>
              <a:gd name="adj" fmla="val 344714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12553" y="1915835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13336" y="1716286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3475" y="1786533"/>
            <a:ext cx="10167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56289" y="1692831"/>
            <a:ext cx="276665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Data Simulation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56289" y="2098477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successfully implements a sensor data simulation system, generating real-time data that mimics industrial or electronic equipment.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2553" y="3484364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13336" y="328481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4424" y="3355062"/>
            <a:ext cx="159901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56289" y="3261360"/>
            <a:ext cx="318956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Front-End UI Development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56289" y="3667006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user-friendly front-end interface was developed, providing visual representation of the simulated data and enabling user interaction.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12553" y="5052893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3336" y="485334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5019" y="4923592"/>
            <a:ext cx="158710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56289" y="4829889"/>
            <a:ext cx="248673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56289" y="5235535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simulated sensor data is seamlessly integrated with a backend database, facilitating data storage, retrieval, and analysis.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12553" y="6621423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13336" y="6421874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31327" y="6492121"/>
            <a:ext cx="18597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56289" y="6398419"/>
            <a:ext cx="280547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UI-Database Interaction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56289" y="6804065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front-end UI interacts with the backend database, retrieving and displaying the simulated sensor data in real-time.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5186"/>
            <a:ext cx="6442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 to be Completed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34126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60940"/>
            <a:ext cx="3487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Server Deployment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513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compiled .hex file of the web server will be deployed onto the LPC2148 microcontroller.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8639"/>
            <a:ext cx="1134070" cy="23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75453"/>
            <a:ext cx="4721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UI and Database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65871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deployed web server will be integrated with the front-end UI and the backend database, enabling the server to communicate and provide data to the user interface and access/update simulated sensor data in real-time.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754142"/>
            <a:ext cx="9050417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Front-End and Database Snippets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260" y="1950244"/>
            <a:ext cx="283261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Front-End UI Snippet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260" y="2495193"/>
            <a:ext cx="631162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snippet shows a section of the front-end code responsible for displaying the simulated data from the database on a webpage.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2138" y="1950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Snippet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582138" y="2495193"/>
            <a:ext cx="631162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snippet showcases a section of the database code that defines the structure for storing the simulated sensor data, including fields for timestamp, sensor ID, and measured values.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09" y="4083606"/>
            <a:ext cx="5289734" cy="357843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38" y="4083606"/>
            <a:ext cx="6108859" cy="3578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9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Server Code Snippet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6977"/>
            <a:ext cx="7556421" cy="3113246"/>
          </a:xfrm>
          <a:prstGeom prst="roundRect">
            <a:avLst>
              <a:gd name="adj" fmla="val 30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444597"/>
            <a:ext cx="7541181" cy="996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588306"/>
            <a:ext cx="3313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Server Code Snippet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9024" y="3588306"/>
            <a:ext cx="3313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Interaction Code Snippet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7810" y="4440674"/>
            <a:ext cx="7541181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584383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code snippet illustrates a portion of the web server's code responsible for handling HTTP requests, processing data, and generating web pages.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584383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same code snippet shows a portion of the server's code responsible for interacting with the database, retrieving, and updating simulated sensor data.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56692" y="3408998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https://www.youtube.com/watch?v=Z1RJmh\\_Oqe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6692" y="3851196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https://mongoose.ws/reference-projects/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293394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https://embetronicx.com/tutorials/microcontrollers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/lpc2148/ultrasonic -sensor -interfacing -with - lpc2148/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4735592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https://www.electronicshub.org/embedded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- systems -projects -ideas/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177790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https://ijates.com/images/short\_pdf/1396953085\_ P31 -36.pdf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56692" y="5619988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https://www.irdindia.in/journal\\\_ijraet/pdf/vol1\\\_iss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1/3.pdf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showcases the capabilities of embedded web servers in industrial settings, paving the way for efficient remote monitoring and data-driven decision-making. This presentation serves as a stepping stone for further exploration and development in this domain.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534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Heebo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2024-10-16T19:25:57Z</dcterms:created>
  <dcterms:modified xsi:type="dcterms:W3CDTF">2024-10-16T19:43:06Z</dcterms:modified>
</cp:coreProperties>
</file>